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57" r:id="rId4"/>
    <p:sldId id="284" r:id="rId5"/>
    <p:sldId id="259" r:id="rId6"/>
    <p:sldId id="285" r:id="rId7"/>
    <p:sldId id="286" r:id="rId8"/>
    <p:sldId id="287" r:id="rId9"/>
    <p:sldId id="288" r:id="rId10"/>
    <p:sldId id="289" r:id="rId11"/>
    <p:sldId id="290" r:id="rId12"/>
  </p:sldIdLst>
  <p:sldSz cx="9906000" cy="6858000" type="A4"/>
  <p:notesSz cx="9144000" cy="6858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E9C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6162-7ABF-420E-B2F5-0169E47156A3}" type="datetimeFigureOut">
              <a:rPr lang="th-TH" smtClean="0"/>
              <a:t>09/10/65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93DD-8397-4709-B90A-02086653F5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9203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6162-7ABF-420E-B2F5-0169E47156A3}" type="datetimeFigureOut">
              <a:rPr lang="th-TH" smtClean="0"/>
              <a:t>09/10/65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93DD-8397-4709-B90A-02086653F5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11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6162-7ABF-420E-B2F5-0169E47156A3}" type="datetimeFigureOut">
              <a:rPr lang="th-TH" smtClean="0"/>
              <a:t>09/10/65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93DD-8397-4709-B90A-02086653F5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878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6162-7ABF-420E-B2F5-0169E47156A3}" type="datetimeFigureOut">
              <a:rPr lang="th-TH" smtClean="0"/>
              <a:t>09/10/65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93DD-8397-4709-B90A-02086653F5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552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6162-7ABF-420E-B2F5-0169E47156A3}" type="datetimeFigureOut">
              <a:rPr lang="th-TH" smtClean="0"/>
              <a:t>09/10/65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93DD-8397-4709-B90A-02086653F5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310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6162-7ABF-420E-B2F5-0169E47156A3}" type="datetimeFigureOut">
              <a:rPr lang="th-TH" smtClean="0"/>
              <a:t>09/10/65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93DD-8397-4709-B90A-02086653F5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51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6162-7ABF-420E-B2F5-0169E47156A3}" type="datetimeFigureOut">
              <a:rPr lang="th-TH" smtClean="0"/>
              <a:t>09/10/65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93DD-8397-4709-B90A-02086653F5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203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6162-7ABF-420E-B2F5-0169E47156A3}" type="datetimeFigureOut">
              <a:rPr lang="th-TH" smtClean="0"/>
              <a:t>09/10/65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93DD-8397-4709-B90A-02086653F5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345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6162-7ABF-420E-B2F5-0169E47156A3}" type="datetimeFigureOut">
              <a:rPr lang="th-TH" smtClean="0"/>
              <a:t>09/10/65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93DD-8397-4709-B90A-02086653F5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194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6162-7ABF-420E-B2F5-0169E47156A3}" type="datetimeFigureOut">
              <a:rPr lang="th-TH" smtClean="0"/>
              <a:t>09/10/65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93DD-8397-4709-B90A-02086653F5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624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46162-7ABF-420E-B2F5-0169E47156A3}" type="datetimeFigureOut">
              <a:rPr lang="th-TH" smtClean="0"/>
              <a:t>09/10/65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793DD-8397-4709-B90A-02086653F5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221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46162-7ABF-420E-B2F5-0169E47156A3}" type="datetimeFigureOut">
              <a:rPr lang="th-TH" smtClean="0"/>
              <a:t>09/10/65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793DD-8397-4709-B90A-02086653F5D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536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การคลิปหน้าจอ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1" r="22201"/>
          <a:stretch/>
        </p:blipFill>
        <p:spPr>
          <a:xfrm>
            <a:off x="130630" y="130628"/>
            <a:ext cx="4322618" cy="4172293"/>
          </a:xfrm>
          <a:prstGeom prst="ellipse">
            <a:avLst/>
          </a:prstGeom>
        </p:spPr>
      </p:pic>
      <p:sp>
        <p:nvSpPr>
          <p:cNvPr id="6" name="แผนผังลำดับงาน: หน่วงเวลา 5"/>
          <p:cNvSpPr/>
          <p:nvPr/>
        </p:nvSpPr>
        <p:spPr>
          <a:xfrm flipH="1">
            <a:off x="3125337" y="2724041"/>
            <a:ext cx="1327910" cy="1185550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3455207" y="2855151"/>
            <a:ext cx="3483646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งานที่จะดำเนินการต่อไปก่อนพิธีเปิด 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:</a:t>
            </a:r>
            <a:r>
              <a:rPr lang="th-TH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 </a:t>
            </a:r>
          </a:p>
          <a:p>
            <a:r>
              <a:rPr lang="th-TH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ห้องสมุดประซาซน “เฉลิมราชกุมารี'' </a:t>
            </a:r>
          </a:p>
          <a:p>
            <a:r>
              <a:rPr lang="th-TH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จังหวัดยโสธร</a:t>
            </a:r>
            <a:endParaRPr lang="th-TH" sz="1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2607147" y="4434031"/>
            <a:ext cx="611738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ส่วนที่ 1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: </a:t>
            </a:r>
            <a:r>
              <a:rPr lang="th-TH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ดำเนินการโดยงบประมาณจากจังหวัดยโสธร </a:t>
            </a:r>
            <a:r>
              <a:rPr lang="th-TH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(เงินบริจาค)</a:t>
            </a:r>
            <a:endParaRPr lang="th-TH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607147" y="4765196"/>
            <a:ext cx="630012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ส่วนที่ 2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: </a:t>
            </a:r>
            <a:r>
              <a:rPr lang="th-TH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ดำเนินการโดยงบประมาณ สำนักงาน กศน.จังหวัดยโสธร</a:t>
            </a:r>
            <a:endParaRPr lang="th-TH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 Light" pitchFamily="2" charset="-34"/>
              <a:cs typeface="Kanit Light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1115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/>
          <p:cNvSpPr txBox="1"/>
          <p:nvPr/>
        </p:nvSpPr>
        <p:spPr>
          <a:xfrm>
            <a:off x="789104" y="385040"/>
            <a:ext cx="630012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ส่วนที่ 2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: </a:t>
            </a:r>
            <a:r>
              <a:rPr lang="th-TH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ดำเนินการโดยงบประมาณ สำนักงาน กศน.จังหวัดยโสธร</a:t>
            </a:r>
            <a:endParaRPr lang="th-TH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789104" y="1028421"/>
            <a:ext cx="8419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rgbClr val="002060"/>
                </a:solidFill>
                <a:latin typeface="Kanit Light" pitchFamily="2" charset="-34"/>
                <a:cs typeface="Kanit Light" pitchFamily="2" charset="-34"/>
              </a:rPr>
              <a:t>6. งานลานออกกำลังกาย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789105" y="1366975"/>
            <a:ext cx="8419442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- เทพื้นคอนกรีตเสริมเหล็ก ขนาด 13.10 </a:t>
            </a:r>
            <a:r>
              <a:rPr lang="en-US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x</a:t>
            </a: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14.10 (184.71  ตารางเมตร)</a:t>
            </a:r>
            <a:b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</a:b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- จัดหา-ติดตั้งเครื่องออกกำลังกาย 5 จุด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6028078" y="5981318"/>
            <a:ext cx="3352590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5000"/>
              </a:lnSpc>
            </a:pPr>
            <a:r>
              <a:rPr lang="th-TH" sz="1600" dirty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</a:t>
            </a: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- งบประมาณ 70,000 บาท</a:t>
            </a:r>
            <a:b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</a:b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    (เจ็ดหมื่นบาทถ้วน)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b="13589"/>
          <a:stretch/>
        </p:blipFill>
        <p:spPr>
          <a:xfrm>
            <a:off x="3793863" y="2360578"/>
            <a:ext cx="5586805" cy="3620740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/>
          <a:srcRect t="27281" r="13339"/>
          <a:stretch/>
        </p:blipFill>
        <p:spPr>
          <a:xfrm>
            <a:off x="591671" y="1987713"/>
            <a:ext cx="5357308" cy="2809635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490694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/>
          <p:cNvSpPr txBox="1"/>
          <p:nvPr/>
        </p:nvSpPr>
        <p:spPr>
          <a:xfrm>
            <a:off x="789104" y="385040"/>
            <a:ext cx="630012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ส่วนที่ 2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: </a:t>
            </a:r>
            <a:r>
              <a:rPr lang="th-TH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ดำเนินการโดยงบประมาณ สำนักงาน กศน.จังหวัดยโสธร</a:t>
            </a:r>
            <a:endParaRPr lang="th-TH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789104" y="1028421"/>
            <a:ext cx="8419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rgbClr val="002060"/>
                </a:solidFill>
                <a:latin typeface="Kanit Light" pitchFamily="2" charset="-34"/>
                <a:cs typeface="Kanit Light" pitchFamily="2" charset="-34"/>
              </a:rPr>
              <a:t>7. เวทีบรรยายและแสดงผลงานสินค้าเศรษฐกิจพอเพียง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789105" y="1366975"/>
            <a:ext cx="8419442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- เวทีโครงสร้างเหล็กปูด้วยพื้นเสร็จรูป ขนาด 6 เมตร </a:t>
            </a:r>
            <a:r>
              <a:rPr lang="en-US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X </a:t>
            </a: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6 เมตร ยกสูง 60 เซนติเมตร มีโครงฉากหลัง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5855956" y="5137752"/>
            <a:ext cx="3352590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5000"/>
              </a:lnSpc>
            </a:pPr>
            <a:r>
              <a:rPr lang="th-TH" sz="1600" dirty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</a:t>
            </a: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- งบประมาณ 30,000 บาท</a:t>
            </a:r>
            <a:b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</a:b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    (สามหมื่นบาทถ้วน)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046" y="1970594"/>
            <a:ext cx="7505730" cy="316715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5593976" y="2043953"/>
            <a:ext cx="2861535" cy="54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0546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894678" y="1275847"/>
            <a:ext cx="2398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rgbClr val="002060"/>
                </a:solidFill>
                <a:latin typeface="Kanit Light" pitchFamily="2" charset="-34"/>
                <a:cs typeface="Kanit Light" pitchFamily="2" charset="-34"/>
              </a:rPr>
              <a:t>1. งานห้องน้ำสาธารณะ</a:t>
            </a:r>
          </a:p>
        </p:txBody>
      </p:sp>
      <p:sp>
        <p:nvSpPr>
          <p:cNvPr id="4" name="วงรี 3"/>
          <p:cNvSpPr/>
          <p:nvPr/>
        </p:nvSpPr>
        <p:spPr>
          <a:xfrm>
            <a:off x="9176273" y="139849"/>
            <a:ext cx="632908" cy="559398"/>
          </a:xfrm>
          <a:prstGeom prst="ellipse">
            <a:avLst/>
          </a:prstGeom>
          <a:solidFill>
            <a:srgbClr val="6600CC">
              <a:alpha val="6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th-TH" dirty="0"/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894678" y="1614401"/>
            <a:ext cx="8281595" cy="79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h-TH" sz="1600" dirty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</a:t>
            </a: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- ก่อสร้างห้องน้ำสาธารณะ ตามแบบสำนักงาน กศน. จังหวัดยโสธร  พื้นที่ใช้สอย 23 ตารางเมตร</a:t>
            </a:r>
            <a:b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</a:b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    ประกอบด้วยห้องน้ำชาย 1 ห้อง, ห้องน้ำหญิง 1 ห้อง, ห้องน้ำสำหรับคนพิการ 1 ห้อง, </a:t>
            </a:r>
          </a:p>
          <a:p>
            <a:pPr>
              <a:lnSpc>
                <a:spcPct val="95000"/>
              </a:lnSpc>
            </a:pPr>
            <a:r>
              <a:rPr lang="th-TH" sz="1600" dirty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</a:t>
            </a: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   ที่ปัสสาวะชาย 1 ห้อง</a:t>
            </a:r>
          </a:p>
        </p:txBody>
      </p:sp>
      <p:pic>
        <p:nvPicPr>
          <p:cNvPr id="6" name="รูปภาพ 5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866" y="2389935"/>
            <a:ext cx="6099586" cy="4119283"/>
          </a:xfrm>
          <a:prstGeom prst="rect">
            <a:avLst/>
          </a:prstGeom>
        </p:spPr>
      </p:pic>
      <p:sp>
        <p:nvSpPr>
          <p:cNvPr id="7" name="กล่องข้อความ 6"/>
          <p:cNvSpPr txBox="1"/>
          <p:nvPr/>
        </p:nvSpPr>
        <p:spPr>
          <a:xfrm>
            <a:off x="894678" y="511008"/>
            <a:ext cx="611738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ส่วนที่ 1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: </a:t>
            </a:r>
            <a:r>
              <a:rPr lang="th-TH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ดำเนินการโดยงบประมาณจากจังหวัดยโสธร </a:t>
            </a:r>
            <a:r>
              <a:rPr lang="th-TH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(เงินบริจาค)</a:t>
            </a:r>
            <a:endParaRPr lang="th-TH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894678" y="4725154"/>
            <a:ext cx="3408381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h-TH" sz="1600" dirty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</a:t>
            </a: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- งบประมาณ 450,000 บาท</a:t>
            </a:r>
            <a:b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</a:b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    (สี่แสนห้าหมื่นบาทถ้วน)</a:t>
            </a:r>
          </a:p>
        </p:txBody>
      </p:sp>
    </p:spTree>
    <p:extLst>
      <p:ext uri="{BB962C8B-B14F-4D97-AF65-F5344CB8AC3E}">
        <p14:creationId xmlns:p14="http://schemas.microsoft.com/office/powerpoint/2010/main" val="425083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วงรี 8"/>
          <p:cNvSpPr/>
          <p:nvPr/>
        </p:nvSpPr>
        <p:spPr>
          <a:xfrm>
            <a:off x="9176273" y="139849"/>
            <a:ext cx="632908" cy="559398"/>
          </a:xfrm>
          <a:prstGeom prst="ellipse">
            <a:avLst/>
          </a:prstGeom>
          <a:solidFill>
            <a:srgbClr val="6600CC">
              <a:alpha val="6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894678" y="1275847"/>
            <a:ext cx="2398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rgbClr val="002060"/>
                </a:solidFill>
                <a:latin typeface="Kanit Light" pitchFamily="2" charset="-34"/>
                <a:cs typeface="Kanit Light" pitchFamily="2" charset="-34"/>
              </a:rPr>
              <a:t>2. งานทาสีภายนอกอาคาร</a:t>
            </a: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894679" y="1614401"/>
            <a:ext cx="3978536" cy="79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h-TH" sz="1600" dirty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</a:t>
            </a: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- ทาสีรอบน้องอาคารทั้งหมด </a:t>
            </a:r>
            <a:b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</a:b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 - งบประมาณ 65,000 บาท</a:t>
            </a:r>
            <a:b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</a:b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    (หกหมื่นห้าพันบาทถ้วน)</a:t>
            </a: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894678" y="419548"/>
            <a:ext cx="611738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ส่วนที่ 1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: </a:t>
            </a:r>
            <a:r>
              <a:rPr lang="th-TH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ดำเนินการโดยงบประมาณจากจังหวัดยโสธร </a:t>
            </a:r>
            <a:r>
              <a:rPr lang="th-TH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(เงินบริจาค)</a:t>
            </a:r>
            <a:endParaRPr lang="th-TH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16" name="กล่องข้อความ 15"/>
          <p:cNvSpPr txBox="1"/>
          <p:nvPr/>
        </p:nvSpPr>
        <p:spPr>
          <a:xfrm>
            <a:off x="894678" y="2966086"/>
            <a:ext cx="2859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rgbClr val="002060"/>
                </a:solidFill>
                <a:latin typeface="Kanit Light" pitchFamily="2" charset="-34"/>
                <a:cs typeface="Kanit Light" pitchFamily="2" charset="-34"/>
              </a:rPr>
              <a:t>3. งานทาสีรั้ว</a:t>
            </a:r>
          </a:p>
        </p:txBody>
      </p:sp>
      <p:sp>
        <p:nvSpPr>
          <p:cNvPr id="17" name="กล่องข้อความ 16"/>
          <p:cNvSpPr txBox="1"/>
          <p:nvPr/>
        </p:nvSpPr>
        <p:spPr>
          <a:xfrm>
            <a:off x="894679" y="3304640"/>
            <a:ext cx="3978536" cy="79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h-TH" sz="1600" dirty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</a:t>
            </a: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- ทาสีรั้วรอบอาคาร 3 ด้าน</a:t>
            </a:r>
            <a:b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</a:b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 - งบประมาณ 48,000 บาท</a:t>
            </a:r>
            <a:b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</a:b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    (สี่หมื่นแปดพันบาทถ้วน)</a:t>
            </a: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2" t="26824" r="5629" b="9177"/>
          <a:stretch/>
        </p:blipFill>
        <p:spPr>
          <a:xfrm>
            <a:off x="3754419" y="1275847"/>
            <a:ext cx="5421854" cy="2817982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2" b="62501"/>
          <a:stretch/>
        </p:blipFill>
        <p:spPr>
          <a:xfrm>
            <a:off x="1032734" y="4448288"/>
            <a:ext cx="8143539" cy="208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45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วงรี 8"/>
          <p:cNvSpPr/>
          <p:nvPr/>
        </p:nvSpPr>
        <p:spPr>
          <a:xfrm>
            <a:off x="9176273" y="139849"/>
            <a:ext cx="632908" cy="559398"/>
          </a:xfrm>
          <a:prstGeom prst="ellipse">
            <a:avLst/>
          </a:prstGeom>
          <a:solidFill>
            <a:srgbClr val="6600CC">
              <a:alpha val="6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th-TH" dirty="0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894678" y="1275847"/>
            <a:ext cx="4182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rgbClr val="002060"/>
                </a:solidFill>
                <a:latin typeface="Kanit Light" pitchFamily="2" charset="-34"/>
                <a:cs typeface="Kanit Light" pitchFamily="2" charset="-34"/>
              </a:rPr>
              <a:t>4. งานผ้าม่านอาคารห้องสมุด ฯ</a:t>
            </a: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894679" y="1614401"/>
            <a:ext cx="3978536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h-TH" sz="1600" dirty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</a:t>
            </a: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- ผ้าม่านหลุยส์ ประตูทางเข้า 1 ชุด</a:t>
            </a: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894678" y="419548"/>
            <a:ext cx="611738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ส่วนที่ 1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: </a:t>
            </a:r>
            <a:r>
              <a:rPr lang="th-TH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ดำเนินการโดยงบประมาณจากจังหวัดยโสธร </a:t>
            </a:r>
            <a:r>
              <a:rPr lang="th-TH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(เงินบริจาค)</a:t>
            </a:r>
            <a:endParaRPr lang="th-TH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894679" y="1952955"/>
            <a:ext cx="5409302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h-TH" sz="1600" dirty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</a:t>
            </a: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- ผ้าม่านหลุยส์ ช่องแสงบันใดทางขึ้นชั้นส่อง 1 ชุด</a:t>
            </a: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894678" y="2279198"/>
            <a:ext cx="5409302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h-TH" sz="1600" dirty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</a:t>
            </a: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- ผ้าม่านหลุยส์ ห้องทรงงาน, ห้องวัฒนธรรม รวม 4 ชุด</a:t>
            </a: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894678" y="2621396"/>
            <a:ext cx="5409302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h-TH" sz="1600" dirty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</a:t>
            </a: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- ผ้าม่านจีบ ห้องโสตทัศนศึกษา 2 ชุด</a:t>
            </a:r>
          </a:p>
        </p:txBody>
      </p:sp>
      <p:sp>
        <p:nvSpPr>
          <p:cNvPr id="20" name="กล่องข้อความ 19"/>
          <p:cNvSpPr txBox="1"/>
          <p:nvPr/>
        </p:nvSpPr>
        <p:spPr>
          <a:xfrm>
            <a:off x="894678" y="2963594"/>
            <a:ext cx="5409302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h-TH" sz="1600" dirty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</a:t>
            </a: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- ผ้าม่านกันแสงหน้าต่าง 24  ชุด</a:t>
            </a:r>
          </a:p>
        </p:txBody>
      </p:sp>
      <p:pic>
        <p:nvPicPr>
          <p:cNvPr id="2" name="รูปภาพ 1" descr="การคลิปหน้าจอ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78" y="3412495"/>
            <a:ext cx="6049787" cy="3253963"/>
          </a:xfrm>
          <a:prstGeom prst="rect">
            <a:avLst/>
          </a:prstGeom>
        </p:spPr>
      </p:pic>
      <p:pic>
        <p:nvPicPr>
          <p:cNvPr id="3" name="รูปภาพ 2" descr="การคลิปหน้าจอ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"/>
          <a:stretch/>
        </p:blipFill>
        <p:spPr>
          <a:xfrm>
            <a:off x="6777319" y="843264"/>
            <a:ext cx="2960540" cy="5823194"/>
          </a:xfrm>
          <a:prstGeom prst="rect">
            <a:avLst/>
          </a:prstGeom>
        </p:spPr>
      </p:pic>
      <p:sp>
        <p:nvSpPr>
          <p:cNvPr id="21" name="กล่องข้อความ 20"/>
          <p:cNvSpPr txBox="1"/>
          <p:nvPr/>
        </p:nvSpPr>
        <p:spPr>
          <a:xfrm>
            <a:off x="4177689" y="2990161"/>
            <a:ext cx="2599629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h-TH" sz="1600" dirty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</a:t>
            </a: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- งบประมาณ 93,000 บาท</a:t>
            </a:r>
            <a:b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</a:b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    (เก้าหมื่นสามพันบาทถ้วน)</a:t>
            </a:r>
          </a:p>
        </p:txBody>
      </p:sp>
    </p:spTree>
    <p:extLst>
      <p:ext uri="{BB962C8B-B14F-4D97-AF65-F5344CB8AC3E}">
        <p14:creationId xmlns:p14="http://schemas.microsoft.com/office/powerpoint/2010/main" val="184161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/>
          <p:cNvSpPr txBox="1"/>
          <p:nvPr/>
        </p:nvSpPr>
        <p:spPr>
          <a:xfrm>
            <a:off x="789104" y="385040"/>
            <a:ext cx="630012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ส่วนที่ 2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: </a:t>
            </a:r>
            <a:r>
              <a:rPr lang="th-TH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ดำเนินการโดยงบประมาณ สำนักงาน กศน.จังหวัดยโสธร</a:t>
            </a:r>
            <a:endParaRPr lang="th-TH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789104" y="1028421"/>
            <a:ext cx="3933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rgbClr val="002060"/>
                </a:solidFill>
                <a:latin typeface="Kanit Light" pitchFamily="2" charset="-34"/>
                <a:cs typeface="Kanit Light" pitchFamily="2" charset="-34"/>
              </a:rPr>
              <a:t>1. งานทางลาดคนพิการ - ราวระเบียง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789104" y="1366975"/>
            <a:ext cx="8281595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h-TH" sz="1600" dirty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</a:t>
            </a: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- ก่อสร้างทางลาดคนพิการด้านขวาระเบียงทางเข้าห้องสมุด และราวสแตนเลส ระเบียงทางเข้า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1266" t="3496" r="1573" b="28053"/>
          <a:stretch/>
        </p:blipFill>
        <p:spPr>
          <a:xfrm>
            <a:off x="398034" y="1705529"/>
            <a:ext cx="5486400" cy="2624866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 rotWithShape="1">
          <a:blip r:embed="rId3"/>
          <a:srcRect l="11986" t="8707" r="12604" b="29102"/>
          <a:stretch/>
        </p:blipFill>
        <p:spPr>
          <a:xfrm>
            <a:off x="5744583" y="3539267"/>
            <a:ext cx="3872478" cy="2420470"/>
          </a:xfrm>
          <a:prstGeom prst="rect">
            <a:avLst/>
          </a:prstGeom>
        </p:spPr>
      </p:pic>
      <p:sp>
        <p:nvSpPr>
          <p:cNvPr id="12" name="กล่องข้อความ 11"/>
          <p:cNvSpPr txBox="1"/>
          <p:nvPr/>
        </p:nvSpPr>
        <p:spPr>
          <a:xfrm>
            <a:off x="789104" y="4189349"/>
            <a:ext cx="2602455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h-TH" sz="1600" dirty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</a:t>
            </a: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- งบประมาณ 60,000 บาท</a:t>
            </a:r>
            <a:b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</a:b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     (หกหมื่นบาทถ้วน)</a:t>
            </a:r>
          </a:p>
        </p:txBody>
      </p:sp>
    </p:spTree>
    <p:extLst>
      <p:ext uri="{BB962C8B-B14F-4D97-AF65-F5344CB8AC3E}">
        <p14:creationId xmlns:p14="http://schemas.microsoft.com/office/powerpoint/2010/main" val="3650009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/>
          <p:cNvSpPr txBox="1"/>
          <p:nvPr/>
        </p:nvSpPr>
        <p:spPr>
          <a:xfrm>
            <a:off x="789104" y="385040"/>
            <a:ext cx="630012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ส่วนที่ 2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: </a:t>
            </a:r>
            <a:r>
              <a:rPr lang="th-TH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ดำเนินการโดยงบประมาณ สำนักงาน กศน.จังหวัดยโสธร</a:t>
            </a:r>
            <a:endParaRPr lang="th-TH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789104" y="1028421"/>
            <a:ext cx="39335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rgbClr val="002060"/>
                </a:solidFill>
                <a:latin typeface="Kanit Light" pitchFamily="2" charset="-34"/>
                <a:cs typeface="Kanit Light" pitchFamily="2" charset="-34"/>
              </a:rPr>
              <a:t>2. งานนิทรรศการและตกแต่ภายในเพิ่มเติม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789104" y="1366975"/>
            <a:ext cx="88174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- งานแผ่นภาพพระบรมฉายาลักษณ์ ห้องโถงชั้นล่าง, ห้องทรงงาน, ผนังห้องสรงด้านนอก</a:t>
            </a:r>
            <a:b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</a:b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- งานภาพนิทรรศการประกอบเฟอร์นิเจอร์บิวอิน ห้องวัฒนธรรม, ห้องประวัติเมืองยโสธร, ห้องโสตทัศนศึกษา</a:t>
            </a:r>
            <a:b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</a:b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   มุมศาสนา</a:t>
            </a:r>
          </a:p>
          <a:p>
            <a:pPr>
              <a:lnSpc>
                <a:spcPct val="95000"/>
              </a:lnSpc>
            </a:pP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- งาน</a:t>
            </a:r>
            <a:r>
              <a:rPr lang="th-TH" sz="1600" dirty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ภาพ</a:t>
            </a: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นิทรรศการติดผนังข้างบันใดทางขึ้นชั้นสองทั้ง 2 ด้าน</a:t>
            </a:r>
          </a:p>
          <a:p>
            <a:pPr>
              <a:lnSpc>
                <a:spcPct val="95000"/>
              </a:lnSpc>
            </a:pP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- งานตกแต่งเคาท์เตอร์ - ห้องเก็บของชั้นล่าง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13800" y="2930607"/>
            <a:ext cx="3352590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h-TH" sz="1600" dirty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</a:t>
            </a: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- งบประมาณ 120,000 บาท</a:t>
            </a:r>
            <a:b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</a:b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    (หนึ่งแสนสองหมื่นบาทถ้วน)</a:t>
            </a:r>
          </a:p>
        </p:txBody>
      </p:sp>
      <p:pic>
        <p:nvPicPr>
          <p:cNvPr id="2" name="รูปภาพ 1" descr="การคลิปหน้าจอ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t="6871" r="1753" b="5515"/>
          <a:stretch/>
        </p:blipFill>
        <p:spPr>
          <a:xfrm>
            <a:off x="5730239" y="2495774"/>
            <a:ext cx="3230881" cy="1645920"/>
          </a:xfrm>
          <a:prstGeom prst="rect">
            <a:avLst/>
          </a:prstGeom>
        </p:spPr>
      </p:pic>
      <p:pic>
        <p:nvPicPr>
          <p:cNvPr id="3" name="รูปภาพ 2" descr="การคลิปหน้าจอ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04" y="3512432"/>
            <a:ext cx="4684031" cy="2246143"/>
          </a:xfrm>
          <a:prstGeom prst="rect">
            <a:avLst/>
          </a:prstGeom>
        </p:spPr>
      </p:pic>
      <p:pic>
        <p:nvPicPr>
          <p:cNvPr id="5" name="รูปภาพ 4" descr="การคลิปหน้าจอ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07" y="4635503"/>
            <a:ext cx="4239217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20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/>
          <p:cNvSpPr txBox="1"/>
          <p:nvPr/>
        </p:nvSpPr>
        <p:spPr>
          <a:xfrm>
            <a:off x="789104" y="385040"/>
            <a:ext cx="630012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ส่วนที่ 2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: </a:t>
            </a:r>
            <a:r>
              <a:rPr lang="th-TH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ดำเนินการโดยงบประมาณ สำนักงาน กศน.จังหวัดยโสธร</a:t>
            </a:r>
            <a:endParaRPr lang="th-TH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789104" y="1028421"/>
            <a:ext cx="8419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rgbClr val="002060"/>
                </a:solidFill>
                <a:latin typeface="Kanit Light" pitchFamily="2" charset="-34"/>
                <a:cs typeface="Kanit Light" pitchFamily="2" charset="-34"/>
              </a:rPr>
              <a:t>3. งานแปลงเกษตรทฤษฏีใหม่ส่งเสริมหลักปรัชญาของเศรษฐกิจพอเพียง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789104" y="1366975"/>
            <a:ext cx="8817475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- งานยกแปลงปลูกพืช เตรียมดิน/บำรุงดิน และโรงเรือน</a:t>
            </a:r>
            <a:b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</a:b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- งานเมล็ดพันธุ์ พันธุ์ไม้และเพาะปลูก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89104" y="5092895"/>
            <a:ext cx="3352590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h-TH" sz="1600" dirty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</a:t>
            </a: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- งบประมาณ 60,000 บาท</a:t>
            </a:r>
            <a:b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</a:b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    (หกหมื่นบาทถ้วน)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/>
          <a:srcRect l="4183" t="16418" r="11711"/>
          <a:stretch/>
        </p:blipFill>
        <p:spPr>
          <a:xfrm>
            <a:off x="789104" y="2022438"/>
            <a:ext cx="4249272" cy="2386326"/>
          </a:xfrm>
          <a:prstGeom prst="rect">
            <a:avLst/>
          </a:prstGeom>
        </p:spPr>
      </p:pic>
      <p:pic>
        <p:nvPicPr>
          <p:cNvPr id="6" name="รูปภาพ 5" descr="การคลิปหน้าจอ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089" y="3580942"/>
            <a:ext cx="4251849" cy="2339775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635519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/>
          <p:cNvSpPr txBox="1"/>
          <p:nvPr/>
        </p:nvSpPr>
        <p:spPr>
          <a:xfrm>
            <a:off x="789104" y="385040"/>
            <a:ext cx="630012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ส่วนที่ 2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: </a:t>
            </a:r>
            <a:r>
              <a:rPr lang="th-TH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ดำเนินการโดยงบประมาณ สำนักงาน กศน.จังหวัดยโสธร</a:t>
            </a:r>
            <a:endParaRPr lang="th-TH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789104" y="1028421"/>
            <a:ext cx="8419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rgbClr val="002060"/>
                </a:solidFill>
                <a:latin typeface="Kanit Light" pitchFamily="2" charset="-34"/>
                <a:cs typeface="Kanit Light" pitchFamily="2" charset="-34"/>
              </a:rPr>
              <a:t>4. งานปรับปรุงหอส่งน้ำ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789104" y="1366975"/>
            <a:ext cx="8817475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- ยกระดับแผงโซล่าเซลล์</a:t>
            </a:r>
            <a:b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</a:b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- เปลี่ยนรูปทรงเป็นบ้านกังหันลม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789104" y="4832366"/>
            <a:ext cx="3352590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h-TH" sz="1600" dirty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</a:t>
            </a: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- งบประมาณ 45,000 บาท</a:t>
            </a:r>
            <a:b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</a:b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    (สี่หมื่นห้าพันบาทถ้วน)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4" r="34407" b="27952"/>
          <a:stretch/>
        </p:blipFill>
        <p:spPr>
          <a:xfrm>
            <a:off x="5228216" y="1268739"/>
            <a:ext cx="3582297" cy="4916907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14925" r="47222" b="42425"/>
          <a:stretch/>
        </p:blipFill>
        <p:spPr>
          <a:xfrm>
            <a:off x="789104" y="2108500"/>
            <a:ext cx="4234717" cy="254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45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425" y="1076441"/>
            <a:ext cx="4932487" cy="3320278"/>
          </a:xfrm>
          <a:prstGeom prst="rect">
            <a:avLst/>
          </a:prstGeom>
        </p:spPr>
      </p:pic>
      <p:sp>
        <p:nvSpPr>
          <p:cNvPr id="7" name="กล่องข้อความ 6"/>
          <p:cNvSpPr txBox="1"/>
          <p:nvPr/>
        </p:nvSpPr>
        <p:spPr>
          <a:xfrm>
            <a:off x="789104" y="385040"/>
            <a:ext cx="630012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ส่วนที่ 2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: </a:t>
            </a:r>
            <a:r>
              <a:rPr lang="th-TH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 Light" pitchFamily="2" charset="-34"/>
                <a:cs typeface="Kanit Light" pitchFamily="2" charset="-34"/>
              </a:rPr>
              <a:t>ดำเนินการโดยงบประมาณ สำนักงาน กศน.จังหวัดยโสธร</a:t>
            </a:r>
            <a:endParaRPr lang="th-TH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 Light" pitchFamily="2" charset="-34"/>
              <a:cs typeface="Kanit Light" pitchFamily="2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789104" y="1028421"/>
            <a:ext cx="8419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rgbClr val="002060"/>
                </a:solidFill>
                <a:latin typeface="Kanit Light" pitchFamily="2" charset="-34"/>
                <a:cs typeface="Kanit Light" pitchFamily="2" charset="-34"/>
              </a:rPr>
              <a:t>5. งานห้องสมุดมีชีวิต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789105" y="1366975"/>
            <a:ext cx="841944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- จัดหาคอมพิวเตอร์ </a:t>
            </a:r>
            <a:r>
              <a:rPr lang="en-US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Server</a:t>
            </a: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เป็นหน่วยจัดเก็บและประมวลผลข้อมูล/</a:t>
            </a:r>
            <a:r>
              <a:rPr lang="en-US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IP Address</a:t>
            </a: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/>
            </a:r>
            <a:b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</a:b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- จัดหาและติดตั้งเว็บไซต์ห้องสมุดฯ </a:t>
            </a:r>
            <a:r>
              <a:rPr lang="th-TH" sz="1600" dirty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(</a:t>
            </a:r>
            <a:r>
              <a:rPr lang="en-US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Web Server</a:t>
            </a: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)</a:t>
            </a:r>
            <a:b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</a:b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- จัดหาและติดตั้งตู้จดหมายอิเล็กทรอนิกส์ </a:t>
            </a:r>
            <a:r>
              <a:rPr lang="th-TH" sz="1600" dirty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(</a:t>
            </a:r>
            <a:r>
              <a:rPr lang="en-US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e-mail Address</a:t>
            </a: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)</a:t>
            </a:r>
          </a:p>
          <a:p>
            <a:pPr>
              <a:lnSpc>
                <a:spcPct val="95000"/>
              </a:lnSpc>
            </a:pP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- วางระบบการเชื่อมโยงเครือข่าย</a:t>
            </a: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6028078" y="5981318"/>
            <a:ext cx="3352590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5000"/>
              </a:lnSpc>
            </a:pPr>
            <a:r>
              <a:rPr lang="th-TH" sz="1600" dirty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</a:t>
            </a: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- งบประมาณระยะเริ่มต้น 85,000 บาท</a:t>
            </a:r>
            <a:b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</a:b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     (แปดหมื่นห้าพันบาทถ้วน)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789104" y="2498321"/>
            <a:ext cx="4890934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- จัดหาสื่อหนังสือ และสื่ออื่นๆ ที่หลากหลาย เพียงพอ</a:t>
            </a:r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789104" y="2927937"/>
            <a:ext cx="4890934" cy="79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- ผลิตสื่อประเภทหนังสือ-สาระความรู้ อิเล็กทรอนิกส์ </a:t>
            </a:r>
          </a:p>
          <a:p>
            <a:pPr>
              <a:lnSpc>
                <a:spcPct val="95000"/>
              </a:lnSpc>
            </a:pP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- ผลิตสื่ออิเล็กทรอนิกส์ประเภท</a:t>
            </a:r>
            <a:r>
              <a:rPr lang="th-TH" sz="1600" dirty="0" err="1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วิดิ</a:t>
            </a: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ทัศน์</a:t>
            </a:r>
          </a:p>
          <a:p>
            <a:pPr>
              <a:lnSpc>
                <a:spcPct val="95000"/>
              </a:lnSpc>
            </a:pP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- ผลิตสื่ออิเล็กทรอนิกส์ประเภทอื่น</a:t>
            </a: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4441119" y="4200354"/>
            <a:ext cx="4890934" cy="79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- ผลิตสื่อประเภทหนังสือ-สาระความรู้ อิเล็กทรอนิกส์ </a:t>
            </a:r>
          </a:p>
          <a:p>
            <a:pPr>
              <a:lnSpc>
                <a:spcPct val="95000"/>
              </a:lnSpc>
            </a:pP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- ผลิตสื่ออิเล็กทรอนิกส์ประเภท</a:t>
            </a:r>
            <a:r>
              <a:rPr lang="th-TH" sz="1600" dirty="0" err="1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วิดิ</a:t>
            </a: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ทัศน์</a:t>
            </a:r>
          </a:p>
          <a:p>
            <a:pPr>
              <a:lnSpc>
                <a:spcPct val="95000"/>
              </a:lnSpc>
            </a:pP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- ผลิตสื่ออิเล็กทรอนิกส์ประเภทอื่น</a:t>
            </a: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3586092" y="4953311"/>
            <a:ext cx="5794576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สร้างเครือข่ายการเรียนรู้</a:t>
            </a:r>
            <a:b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</a:b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- ประชาสัมพันธ์จัดหาสมาชิกห้องสมุด</a:t>
            </a:r>
            <a:b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</a:b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- เชื่อมโยงสาระการเรียนรู้สู่ห้องสมุดประชาชนอื่นๆ </a:t>
            </a:r>
            <a:b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</a:br>
            <a:r>
              <a:rPr lang="th-TH" sz="1600" dirty="0" smtClean="0">
                <a:solidFill>
                  <a:srgbClr val="6600CC"/>
                </a:solidFill>
                <a:latin typeface="Kanit Light" pitchFamily="2" charset="-34"/>
                <a:cs typeface="Kanit Light" pitchFamily="2" charset="-34"/>
              </a:rPr>
              <a:t>ในจังหวัดยโสธร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/>
          <a:srcRect l="13837" t="14825" r="29818" b="17233"/>
          <a:stretch/>
        </p:blipFill>
        <p:spPr>
          <a:xfrm>
            <a:off x="789104" y="3725078"/>
            <a:ext cx="3603401" cy="308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9577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707</TotalTime>
  <Words>550</Words>
  <Application>Microsoft Office PowerPoint</Application>
  <PresentationFormat>กระดาษ A4 (210x297 มม.)</PresentationFormat>
  <Paragraphs>65</Paragraphs>
  <Slides>11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9" baseType="lpstr">
      <vt:lpstr>Angsana New</vt:lpstr>
      <vt:lpstr>Arial</vt:lpstr>
      <vt:lpstr>Calibri</vt:lpstr>
      <vt:lpstr>Calibri Light</vt:lpstr>
      <vt:lpstr>Cordia New</vt:lpstr>
      <vt:lpstr>Kanit Light</vt:lpstr>
      <vt:lpstr>Wingdings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User</cp:lastModifiedBy>
  <cp:revision>76</cp:revision>
  <dcterms:created xsi:type="dcterms:W3CDTF">2022-09-16T14:56:58Z</dcterms:created>
  <dcterms:modified xsi:type="dcterms:W3CDTF">2022-10-09T12:26:49Z</dcterms:modified>
</cp:coreProperties>
</file>